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457" r:id="rId2"/>
    <p:sldId id="458" r:id="rId3"/>
    <p:sldId id="462" r:id="rId4"/>
    <p:sldId id="463" r:id="rId5"/>
    <p:sldId id="464" r:id="rId6"/>
    <p:sldId id="465" r:id="rId7"/>
    <p:sldId id="459" r:id="rId8"/>
    <p:sldId id="467" r:id="rId9"/>
    <p:sldId id="468" r:id="rId10"/>
    <p:sldId id="469" r:id="rId11"/>
    <p:sldId id="470" r:id="rId12"/>
    <p:sldId id="486" r:id="rId13"/>
    <p:sldId id="491" r:id="rId14"/>
    <p:sldId id="487" r:id="rId15"/>
    <p:sldId id="489" r:id="rId16"/>
    <p:sldId id="490" r:id="rId17"/>
    <p:sldId id="492" r:id="rId18"/>
    <p:sldId id="493" r:id="rId19"/>
    <p:sldId id="494" r:id="rId20"/>
    <p:sldId id="461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12"/>
    <a:srgbClr val="0092CE"/>
    <a:srgbClr val="000000"/>
    <a:srgbClr val="FFFFFF"/>
    <a:srgbClr val="C55A11"/>
    <a:srgbClr val="512507"/>
    <a:srgbClr val="D8BEEC"/>
    <a:srgbClr val="E80E5C"/>
    <a:srgbClr val="FF307C"/>
    <a:srgbClr val="F7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9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6DBCB70-5D8D-26B1-7468-14036A54F0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F0F7CB9-4BCC-3571-E97E-7224BEC2BF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856DF-D87C-4DCF-A362-8197C0AD2D47}" type="datetimeFigureOut">
              <a:rPr kumimoji="1" lang="ja-JP" altLang="en-US" smtClean="0"/>
              <a:t>2026/2/15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6A514A5-3F1C-C100-818B-78819EFEFA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AD679BD-85D6-C027-7C8E-B0941E68D8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8D3F5-A7FA-4CA5-9786-BBD0F2496D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77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〇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54EE14B-0A87-7036-5BC5-BD1DC44D09F8}"/>
              </a:ext>
            </a:extLst>
          </p:cNvPr>
          <p:cNvSpPr txBox="1"/>
          <p:nvPr userDrawn="1"/>
        </p:nvSpPr>
        <p:spPr>
          <a:xfrm>
            <a:off x="192199" y="5864845"/>
            <a:ext cx="446168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n w="38100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まちこね</a:t>
            </a:r>
            <a:r>
              <a:rPr kumimoji="1" lang="en-US" altLang="ja-JP" sz="4000" dirty="0">
                <a:ln w="38100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2</a:t>
            </a:r>
            <a:r>
              <a:rPr kumimoji="1" lang="ja-JP" altLang="en-US" sz="3200" dirty="0">
                <a:ln w="38100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月</a:t>
            </a:r>
            <a:r>
              <a:rPr kumimoji="1" lang="ja-JP" altLang="en-US" sz="3600" dirty="0">
                <a:ln w="38100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抽選会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47D25B8-DF83-0831-ECC5-048E3603DB39}"/>
              </a:ext>
            </a:extLst>
          </p:cNvPr>
          <p:cNvSpPr txBox="1"/>
          <p:nvPr userDrawn="1"/>
        </p:nvSpPr>
        <p:spPr>
          <a:xfrm>
            <a:off x="3713408" y="6126455"/>
            <a:ext cx="561378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n w="3175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応募期間：</a:t>
            </a:r>
            <a:r>
              <a:rPr kumimoji="1" lang="en-US" altLang="ja-JP" dirty="0">
                <a:ln w="3175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2/15</a:t>
            </a:r>
            <a:r>
              <a:rPr kumimoji="1" lang="ja-JP" altLang="en-US" dirty="0">
                <a:ln w="3175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～</a:t>
            </a:r>
            <a:r>
              <a:rPr kumimoji="1" lang="en-US" altLang="ja-JP" dirty="0">
                <a:ln w="3175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2/21</a:t>
            </a:r>
            <a:r>
              <a:rPr kumimoji="1" lang="ja-JP" altLang="en-US" dirty="0">
                <a:ln w="3175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</a:t>
            </a:r>
            <a:r>
              <a:rPr lang="ja-JP" altLang="en-US" dirty="0">
                <a:ln w="3175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抽選会：</a:t>
            </a:r>
            <a:r>
              <a:rPr lang="en-US" altLang="ja-JP" dirty="0">
                <a:ln w="3175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2/22</a:t>
            </a:r>
            <a:endParaRPr kumimoji="1" lang="ja-JP" altLang="en-US" dirty="0">
              <a:ln w="3175">
                <a:noFill/>
              </a:ln>
              <a:solidFill>
                <a:srgbClr val="000000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pic>
        <p:nvPicPr>
          <p:cNvPr id="9" name="図 8" descr="ロゴ&#10;&#10;自動的に生成された説明">
            <a:extLst>
              <a:ext uri="{FF2B5EF4-FFF2-40B4-BE49-F238E27FC236}">
                <a16:creationId xmlns:a16="http://schemas.microsoft.com/office/drawing/2014/main" id="{2876D7FA-A0B6-A39E-7F7F-352563B41D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9" y="109182"/>
            <a:ext cx="1776185" cy="1776185"/>
          </a:xfrm>
          <a:prstGeom prst="rect">
            <a:avLst/>
          </a:prstGeom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441D83CD-F072-4C0C-E5F9-D7F7B521CE2C}"/>
              </a:ext>
            </a:extLst>
          </p:cNvPr>
          <p:cNvCxnSpPr/>
          <p:nvPr userDrawn="1"/>
        </p:nvCxnSpPr>
        <p:spPr>
          <a:xfrm>
            <a:off x="0" y="109182"/>
            <a:ext cx="12192000" cy="0"/>
          </a:xfrm>
          <a:prstGeom prst="line">
            <a:avLst/>
          </a:prstGeom>
          <a:ln w="762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2D3FAAC-C906-2C37-F837-B0C26FB416F0}"/>
              </a:ext>
            </a:extLst>
          </p:cNvPr>
          <p:cNvCxnSpPr/>
          <p:nvPr userDrawn="1"/>
        </p:nvCxnSpPr>
        <p:spPr>
          <a:xfrm>
            <a:off x="0" y="6723797"/>
            <a:ext cx="12192000" cy="0"/>
          </a:xfrm>
          <a:prstGeom prst="line">
            <a:avLst/>
          </a:prstGeom>
          <a:ln w="76200">
            <a:solidFill>
              <a:srgbClr val="009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5F7AE00-D9D2-3F2F-1471-BA3C10E9A9EA}"/>
              </a:ext>
            </a:extLst>
          </p:cNvPr>
          <p:cNvSpPr/>
          <p:nvPr userDrawn="1"/>
        </p:nvSpPr>
        <p:spPr>
          <a:xfrm>
            <a:off x="-1" y="2073902"/>
            <a:ext cx="12192000" cy="2774234"/>
          </a:xfrm>
          <a:prstGeom prst="rect">
            <a:avLst/>
          </a:prstGeom>
          <a:solidFill>
            <a:srgbClr val="E60012"/>
          </a:solidFill>
          <a:ln>
            <a:solidFill>
              <a:srgbClr val="E600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642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85EA6A-DCEB-76A4-26DF-80C2E5854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0CEA422-6B93-A2D1-0B31-E501DEAED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93B2E6-1DB0-454E-6BC0-40E69CEBC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021F-3F40-4A40-A9DA-2AADE12294A1}" type="datetimeFigureOut">
              <a:rPr kumimoji="1" lang="ja-JP" altLang="en-US" smtClean="0"/>
              <a:t>2026/2/15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3BDB673-3BE3-B9D3-5F09-082616EA1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208C38-A033-572B-90A6-62BBF014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2675-4D40-4A20-A6AD-CDEF54E9AF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86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DE21FD5-E1CD-79FC-F13D-A7E099E8E2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EC6B85D-8787-CF2E-BD88-F6112B84F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98B30E-D2B3-6E7D-9D1D-6BC9B5AA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021F-3F40-4A40-A9DA-2AADE12294A1}" type="datetimeFigureOut">
              <a:rPr kumimoji="1" lang="ja-JP" altLang="en-US" smtClean="0"/>
              <a:t>2026/2/15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5A525D-179D-E134-A3BE-F53226593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E2CF98-519F-F1BB-230C-523CAED2D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2675-4D40-4A20-A6AD-CDEF54E9AF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075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な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5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賞品紹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ロゴ&#10;&#10;自動的に生成された説明">
            <a:extLst>
              <a:ext uri="{FF2B5EF4-FFF2-40B4-BE49-F238E27FC236}">
                <a16:creationId xmlns:a16="http://schemas.microsoft.com/office/drawing/2014/main" id="{303804FA-DEF9-F298-15B3-A0AF6E5AF6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9" y="109182"/>
            <a:ext cx="1776185" cy="1776185"/>
          </a:xfrm>
          <a:prstGeom prst="rect">
            <a:avLst/>
          </a:prstGeom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3D64488B-B32A-0CE8-C0C7-3AA410889D2E}"/>
              </a:ext>
            </a:extLst>
          </p:cNvPr>
          <p:cNvCxnSpPr/>
          <p:nvPr userDrawn="1"/>
        </p:nvCxnSpPr>
        <p:spPr>
          <a:xfrm>
            <a:off x="0" y="109182"/>
            <a:ext cx="12192000" cy="0"/>
          </a:xfrm>
          <a:prstGeom prst="line">
            <a:avLst/>
          </a:prstGeom>
          <a:ln w="762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6935E9F9-FE27-15D9-A90A-4B8EDFDDFDFF}"/>
              </a:ext>
            </a:extLst>
          </p:cNvPr>
          <p:cNvCxnSpPr/>
          <p:nvPr userDrawn="1"/>
        </p:nvCxnSpPr>
        <p:spPr>
          <a:xfrm>
            <a:off x="0" y="6723797"/>
            <a:ext cx="12192000" cy="0"/>
          </a:xfrm>
          <a:prstGeom prst="line">
            <a:avLst/>
          </a:prstGeom>
          <a:ln w="76200">
            <a:solidFill>
              <a:srgbClr val="009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FD7EDA5-9BD8-D2EA-3451-E49CEF1E9109}"/>
              </a:ext>
            </a:extLst>
          </p:cNvPr>
          <p:cNvSpPr/>
          <p:nvPr userDrawn="1"/>
        </p:nvSpPr>
        <p:spPr>
          <a:xfrm>
            <a:off x="1746912" y="235389"/>
            <a:ext cx="10445087" cy="761885"/>
          </a:xfrm>
          <a:prstGeom prst="rect">
            <a:avLst/>
          </a:prstGeom>
          <a:solidFill>
            <a:srgbClr val="0092CE"/>
          </a:solidFill>
          <a:ln>
            <a:solidFill>
              <a:srgbClr val="0092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9410DE-C0B1-5B55-D5F4-909F9D35D93D}"/>
              </a:ext>
            </a:extLst>
          </p:cNvPr>
          <p:cNvSpPr txBox="1"/>
          <p:nvPr userDrawn="1"/>
        </p:nvSpPr>
        <p:spPr>
          <a:xfrm>
            <a:off x="192198" y="5864845"/>
            <a:ext cx="4505925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n w="38100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まちこね</a:t>
            </a:r>
            <a:r>
              <a:rPr kumimoji="1" lang="en-US" altLang="ja-JP" sz="4000" dirty="0">
                <a:ln w="38100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2</a:t>
            </a:r>
            <a:r>
              <a:rPr kumimoji="1" lang="ja-JP" altLang="en-US" sz="3200" dirty="0">
                <a:ln w="38100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月</a:t>
            </a:r>
            <a:r>
              <a:rPr kumimoji="1" lang="ja-JP" altLang="en-US" sz="3600" dirty="0">
                <a:ln w="38100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抽選会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C673F4F-BA9E-E233-12EC-B58610F38DC4}"/>
              </a:ext>
            </a:extLst>
          </p:cNvPr>
          <p:cNvSpPr txBox="1"/>
          <p:nvPr userDrawn="1"/>
        </p:nvSpPr>
        <p:spPr>
          <a:xfrm>
            <a:off x="3730764" y="6094266"/>
            <a:ext cx="561378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n w="3175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応募期間：</a:t>
            </a:r>
            <a:r>
              <a:rPr kumimoji="1" lang="en-US" altLang="ja-JP" dirty="0">
                <a:ln w="3175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2/15</a:t>
            </a:r>
            <a:r>
              <a:rPr kumimoji="1" lang="ja-JP" altLang="en-US" dirty="0">
                <a:ln w="3175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～</a:t>
            </a:r>
            <a:r>
              <a:rPr kumimoji="1" lang="en-US" altLang="ja-JP" dirty="0">
                <a:ln w="3175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2/21</a:t>
            </a:r>
            <a:r>
              <a:rPr kumimoji="1" lang="ja-JP" altLang="en-US" dirty="0">
                <a:ln w="3175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</a:t>
            </a:r>
            <a:r>
              <a:rPr lang="ja-JP" altLang="en-US" dirty="0">
                <a:ln w="3175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抽選会：</a:t>
            </a:r>
            <a:r>
              <a:rPr lang="en-US" altLang="ja-JP" dirty="0">
                <a:ln w="3175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2/22</a:t>
            </a:r>
            <a:endParaRPr kumimoji="1" lang="ja-JP" altLang="en-US" dirty="0">
              <a:ln w="3175">
                <a:noFill/>
              </a:ln>
              <a:solidFill>
                <a:srgbClr val="000000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89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家電・その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ロゴ&#10;&#10;自動的に生成された説明">
            <a:extLst>
              <a:ext uri="{FF2B5EF4-FFF2-40B4-BE49-F238E27FC236}">
                <a16:creationId xmlns:a16="http://schemas.microsoft.com/office/drawing/2014/main" id="{B19E12F2-F268-8F0A-CD0D-BA27BE83D7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9" y="109182"/>
            <a:ext cx="1776185" cy="1776185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339C566E-9237-C255-3731-AB1CE30B824F}"/>
              </a:ext>
            </a:extLst>
          </p:cNvPr>
          <p:cNvCxnSpPr/>
          <p:nvPr userDrawn="1"/>
        </p:nvCxnSpPr>
        <p:spPr>
          <a:xfrm>
            <a:off x="0" y="109182"/>
            <a:ext cx="12192000" cy="0"/>
          </a:xfrm>
          <a:prstGeom prst="line">
            <a:avLst/>
          </a:prstGeom>
          <a:ln w="76200">
            <a:solidFill>
              <a:srgbClr val="E60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8C9AEC05-B0CF-CFCD-7624-B6058750FA5A}"/>
              </a:ext>
            </a:extLst>
          </p:cNvPr>
          <p:cNvCxnSpPr/>
          <p:nvPr userDrawn="1"/>
        </p:nvCxnSpPr>
        <p:spPr>
          <a:xfrm>
            <a:off x="0" y="6723797"/>
            <a:ext cx="12192000" cy="0"/>
          </a:xfrm>
          <a:prstGeom prst="line">
            <a:avLst/>
          </a:prstGeom>
          <a:ln w="76200">
            <a:solidFill>
              <a:srgbClr val="0092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07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36E644-F3F9-896B-AD73-8EF497AE2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E40930-7D06-4DCE-635C-B29A40971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489A0A6-452B-D9A3-C2E0-C86564CD9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C39D9F0-CA10-8296-CE99-EBA2CE6F5A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4E28E1D-0A8C-9795-EFAF-5F0611321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B9846DA-E99C-02FD-E1EE-5DE0E2733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021F-3F40-4A40-A9DA-2AADE12294A1}" type="datetimeFigureOut">
              <a:rPr kumimoji="1" lang="ja-JP" altLang="en-US" smtClean="0"/>
              <a:t>2026/2/15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6CECABF-72F2-F604-AE59-EC4D7A250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06ECE94-EEDA-DFE6-454D-45FD0262C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2675-4D40-4A20-A6AD-CDEF54E9AF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92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384C36-2E1C-68CE-4D24-8C2F61661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D09AF7C-126C-D02A-9F9D-823AD6909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021F-3F40-4A40-A9DA-2AADE12294A1}" type="datetimeFigureOut">
              <a:rPr kumimoji="1" lang="ja-JP" altLang="en-US" smtClean="0"/>
              <a:t>2026/2/15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DEE46D1-9DD0-C6DA-8E27-F25AA981E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5B9255D-AE7E-7CD5-EB81-A085B165F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2675-4D40-4A20-A6AD-CDEF54E9AF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41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4A9F070-2DA0-4076-46EE-8CE396D3D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021F-3F40-4A40-A9DA-2AADE12294A1}" type="datetimeFigureOut">
              <a:rPr kumimoji="1" lang="ja-JP" altLang="en-US" smtClean="0"/>
              <a:t>2026/2/15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1A234C1-5BFF-FE73-1656-BF877C1FA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68CBC4-A15D-AB39-F192-648E0B815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2675-4D40-4A20-A6AD-CDEF54E9AF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866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1F9D69-AA78-9C3E-E91F-38609C7BB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C9907B-62C1-0DEA-62D3-35526C3E7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BD3A462-83D4-E251-9BD7-7BDFD5F26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BFDC69A-9FFD-AA07-A3A5-F96D99946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021F-3F40-4A40-A9DA-2AADE12294A1}" type="datetimeFigureOut">
              <a:rPr kumimoji="1" lang="ja-JP" altLang="en-US" smtClean="0"/>
              <a:t>2026/2/15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CBD7083-B6E4-E13E-2835-77E07AC3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24D7D92-DED4-6E1C-E08C-E5BC8BFE5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2675-4D40-4A20-A6AD-CDEF54E9AF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67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F1E840-49F2-86DA-77E7-BA35C476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314882E-75D8-9C8D-A591-24B4AFB54E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BA75571-2CDE-F9AA-FEA9-213AAEA4C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C74595E-25F2-C821-E346-82A070D5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021F-3F40-4A40-A9DA-2AADE12294A1}" type="datetimeFigureOut">
              <a:rPr kumimoji="1" lang="ja-JP" altLang="en-US" smtClean="0"/>
              <a:t>2026/2/15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48BB4D-E442-5D21-CED1-DF7631BE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C3AE010-3C00-D655-1B11-BBA09BEB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2675-4D40-4A20-A6AD-CDEF54E9AF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83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42480A9-AEC6-7450-FFC5-8DDB2754E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EBB6146-442F-D4CB-FCDD-127EE512A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55EEC6-1FA4-1F4D-5479-BE8CB8133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D021F-3F40-4A40-A9DA-2AADE12294A1}" type="datetimeFigureOut">
              <a:rPr kumimoji="1" lang="ja-JP" altLang="en-US" smtClean="0"/>
              <a:t>2026/2/15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F02AC1-A53A-6525-0D15-876BC72478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472393-1FC7-DDC9-7329-F074566B6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F2675-4D40-4A20-A6AD-CDEF54E9AF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51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3AF366-8BBE-A0B8-98B6-2AE35C541BDB}"/>
              </a:ext>
            </a:extLst>
          </p:cNvPr>
          <p:cNvSpPr txBox="1"/>
          <p:nvPr/>
        </p:nvSpPr>
        <p:spPr>
          <a:xfrm>
            <a:off x="2777676" y="3920913"/>
            <a:ext cx="6634308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0" dirty="0">
                <a:ln w="38100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２</a:t>
            </a:r>
            <a:r>
              <a:rPr lang="ja-JP" altLang="en-US" sz="6000" dirty="0">
                <a:ln w="38100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月</a:t>
            </a:r>
            <a:r>
              <a:rPr kumimoji="1" lang="ja-JP" altLang="en-US" sz="8000" dirty="0">
                <a:ln w="38100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抽選会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086C52C-2ABB-AEF8-F656-304CD52291EE}"/>
              </a:ext>
            </a:extLst>
          </p:cNvPr>
          <p:cNvSpPr txBox="1"/>
          <p:nvPr/>
        </p:nvSpPr>
        <p:spPr>
          <a:xfrm>
            <a:off x="3094007" y="5367463"/>
            <a:ext cx="60016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n w="3175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応募期間　</a:t>
            </a:r>
            <a:r>
              <a:rPr lang="en-US" altLang="ja-JP" sz="2800" dirty="0">
                <a:ln w="3175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2</a:t>
            </a:r>
            <a:r>
              <a:rPr kumimoji="1" lang="en-US" altLang="ja-JP" sz="2800" dirty="0">
                <a:ln w="3175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/15</a:t>
            </a:r>
            <a:r>
              <a:rPr kumimoji="1" lang="ja-JP" altLang="en-US" sz="2800" dirty="0">
                <a:ln w="3175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～</a:t>
            </a:r>
            <a:r>
              <a:rPr kumimoji="1" lang="en-US" altLang="ja-JP" sz="2800" dirty="0">
                <a:ln w="3175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2/21</a:t>
            </a:r>
          </a:p>
          <a:p>
            <a:pPr algn="ctr"/>
            <a:r>
              <a:rPr lang="ja-JP" altLang="en-US" sz="2800" dirty="0">
                <a:ln w="3175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抽選会　　</a:t>
            </a:r>
            <a:r>
              <a:rPr lang="en-US" altLang="ja-JP" sz="2800" dirty="0">
                <a:ln w="3175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2/22</a:t>
            </a:r>
            <a:endParaRPr kumimoji="1" lang="ja-JP" altLang="en-US" sz="2800" dirty="0">
              <a:ln w="3175">
                <a:noFill/>
              </a:ln>
              <a:solidFill>
                <a:srgbClr val="000000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pic>
        <p:nvPicPr>
          <p:cNvPr id="4" name="図 3" descr="ロゴ&#10;&#10;自動的に生成された説明">
            <a:extLst>
              <a:ext uri="{FF2B5EF4-FFF2-40B4-BE49-F238E27FC236}">
                <a16:creationId xmlns:a16="http://schemas.microsoft.com/office/drawing/2014/main" id="{D78C48D6-52F6-1A5A-25C1-818B42C9E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549" y="376530"/>
            <a:ext cx="3674563" cy="3674563"/>
          </a:xfrm>
          <a:prstGeom prst="rect">
            <a:avLst/>
          </a:prstGeom>
        </p:spPr>
      </p:pic>
      <p:sp>
        <p:nvSpPr>
          <p:cNvPr id="3" name="フレーム (半分) 2">
            <a:extLst>
              <a:ext uri="{FF2B5EF4-FFF2-40B4-BE49-F238E27FC236}">
                <a16:creationId xmlns:a16="http://schemas.microsoft.com/office/drawing/2014/main" id="{A88F6191-505E-22B3-D83A-770888ECD551}"/>
              </a:ext>
            </a:extLst>
          </p:cNvPr>
          <p:cNvSpPr/>
          <p:nvPr/>
        </p:nvSpPr>
        <p:spPr>
          <a:xfrm>
            <a:off x="0" y="0"/>
            <a:ext cx="12204000" cy="6858000"/>
          </a:xfrm>
          <a:prstGeom prst="halfFrame">
            <a:avLst>
              <a:gd name="adj1" fmla="val 2668"/>
              <a:gd name="adj2" fmla="val 4356"/>
            </a:avLst>
          </a:prstGeom>
          <a:solidFill>
            <a:srgbClr val="0092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フレーム (半分) 5">
            <a:extLst>
              <a:ext uri="{FF2B5EF4-FFF2-40B4-BE49-F238E27FC236}">
                <a16:creationId xmlns:a16="http://schemas.microsoft.com/office/drawing/2014/main" id="{81A1340A-5A6E-A652-B3A2-E0A22C041A6F}"/>
              </a:ext>
            </a:extLst>
          </p:cNvPr>
          <p:cNvSpPr/>
          <p:nvPr/>
        </p:nvSpPr>
        <p:spPr>
          <a:xfrm rot="10800000">
            <a:off x="0" y="9000"/>
            <a:ext cx="12204000" cy="6849000"/>
          </a:xfrm>
          <a:prstGeom prst="halfFrame">
            <a:avLst>
              <a:gd name="adj1" fmla="val 2515"/>
              <a:gd name="adj2" fmla="val 4664"/>
            </a:avLst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27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FE25E52-26EC-C514-D52A-3215E365B56B}"/>
              </a:ext>
            </a:extLst>
          </p:cNvPr>
          <p:cNvSpPr txBox="1"/>
          <p:nvPr/>
        </p:nvSpPr>
        <p:spPr>
          <a:xfrm>
            <a:off x="10387936" y="94894"/>
            <a:ext cx="2302617" cy="184665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n w="38100">
                  <a:noFill/>
                </a:ln>
                <a:solidFill>
                  <a:schemeClr val="bg1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D</a:t>
            </a:r>
            <a:br>
              <a:rPr kumimoji="1" lang="en-US" altLang="ja-JP" sz="6600" dirty="0">
                <a:ln w="38100">
                  <a:noFill/>
                </a:ln>
                <a:solidFill>
                  <a:schemeClr val="bg1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</a:br>
            <a:endParaRPr kumimoji="1" lang="ja-JP" altLang="en-US" sz="4400" dirty="0">
              <a:ln w="38100">
                <a:noFill/>
              </a:ln>
              <a:solidFill>
                <a:schemeClr val="bg1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28E24CC-0F56-49B2-0CBF-B7CA6638AFBF}"/>
              </a:ext>
            </a:extLst>
          </p:cNvPr>
          <p:cNvSpPr txBox="1"/>
          <p:nvPr/>
        </p:nvSpPr>
        <p:spPr>
          <a:xfrm>
            <a:off x="10962755" y="368177"/>
            <a:ext cx="155064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n w="38100">
                  <a:noFill/>
                </a:ln>
                <a:solidFill>
                  <a:schemeClr val="bg1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賞</a:t>
            </a:r>
            <a:endParaRPr kumimoji="1" lang="ja-JP" altLang="en-US" sz="3600" dirty="0">
              <a:ln w="38100">
                <a:noFill/>
              </a:ln>
              <a:solidFill>
                <a:schemeClr val="bg1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75ECEC-DE23-8B2F-D3C1-FCCDFAE13E52}"/>
              </a:ext>
            </a:extLst>
          </p:cNvPr>
          <p:cNvSpPr txBox="1"/>
          <p:nvPr/>
        </p:nvSpPr>
        <p:spPr>
          <a:xfrm>
            <a:off x="1535932" y="2016645"/>
            <a:ext cx="374814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四季の餅 あめこ</a:t>
            </a:r>
            <a:endParaRPr lang="en-US" altLang="ja-JP" sz="2800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endParaRPr lang="en-US" altLang="ja-JP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endParaRPr lang="en-US" altLang="ja-JP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r>
              <a:rPr lang="ja-JP" altLang="en-US" sz="32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お食事券</a:t>
            </a:r>
            <a:r>
              <a:rPr lang="en-US" altLang="ja-JP" sz="32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2,000</a:t>
            </a:r>
            <a:r>
              <a:rPr lang="ja-JP" altLang="en-US" sz="32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円分</a:t>
            </a:r>
            <a:endParaRPr lang="en-US" altLang="ja-JP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endParaRPr lang="en-US" altLang="ja-JP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endParaRPr lang="en-US" altLang="ja-JP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r>
              <a:rPr lang="en-US" altLang="ja-JP" sz="36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5</a:t>
            </a:r>
            <a:r>
              <a:rPr lang="ja-JP" altLang="en-US" sz="24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名様</a:t>
            </a:r>
            <a:endParaRPr lang="en-US" altLang="ja-JP" sz="800" dirty="0">
              <a:effectLst/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E594B9F-8C66-79F3-92CD-9FEC3E94E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306" y="1915473"/>
            <a:ext cx="429400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51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09368E-D699-D308-CBD9-627E76A80E57}"/>
              </a:ext>
            </a:extLst>
          </p:cNvPr>
          <p:cNvSpPr txBox="1"/>
          <p:nvPr/>
        </p:nvSpPr>
        <p:spPr>
          <a:xfrm>
            <a:off x="10387936" y="94894"/>
            <a:ext cx="2302617" cy="184665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n w="38100">
                  <a:noFill/>
                </a:ln>
                <a:solidFill>
                  <a:schemeClr val="bg1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E</a:t>
            </a:r>
            <a:br>
              <a:rPr kumimoji="1" lang="en-US" altLang="ja-JP" sz="6600" dirty="0">
                <a:ln w="38100">
                  <a:noFill/>
                </a:ln>
                <a:solidFill>
                  <a:schemeClr val="bg1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</a:br>
            <a:endParaRPr kumimoji="1" lang="ja-JP" altLang="en-US" sz="4400" dirty="0">
              <a:ln w="38100">
                <a:noFill/>
              </a:ln>
              <a:solidFill>
                <a:schemeClr val="bg1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1CE3655-89FF-EB1D-70B5-7178E333C9F3}"/>
              </a:ext>
            </a:extLst>
          </p:cNvPr>
          <p:cNvSpPr txBox="1"/>
          <p:nvPr/>
        </p:nvSpPr>
        <p:spPr>
          <a:xfrm>
            <a:off x="10962755" y="368177"/>
            <a:ext cx="155064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n w="38100">
                  <a:noFill/>
                </a:ln>
                <a:solidFill>
                  <a:schemeClr val="bg1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賞</a:t>
            </a:r>
            <a:endParaRPr kumimoji="1" lang="ja-JP" altLang="en-US" sz="3600" dirty="0">
              <a:ln w="38100">
                <a:noFill/>
              </a:ln>
              <a:solidFill>
                <a:schemeClr val="bg1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1A5EBE-1D6C-49F7-04D6-28E2310A4F43}"/>
              </a:ext>
            </a:extLst>
          </p:cNvPr>
          <p:cNvSpPr txBox="1"/>
          <p:nvPr/>
        </p:nvSpPr>
        <p:spPr>
          <a:xfrm>
            <a:off x="1971946" y="2016645"/>
            <a:ext cx="2876108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アイリスオーヤマ</a:t>
            </a:r>
            <a:endParaRPr lang="en-US" altLang="ja-JP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endParaRPr lang="en-US" altLang="ja-JP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endParaRPr lang="en-US" altLang="ja-JP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r>
              <a:rPr lang="ja-JP" altLang="en-US" sz="36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クッキングケトル</a:t>
            </a:r>
            <a:endParaRPr lang="en-US" altLang="ja-JP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endParaRPr lang="en-US" altLang="ja-JP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endParaRPr lang="en-US" altLang="ja-JP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r>
              <a:rPr lang="en-US" altLang="ja-JP" sz="36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1</a:t>
            </a:r>
            <a:r>
              <a:rPr lang="ja-JP" altLang="en-US" sz="24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名様</a:t>
            </a:r>
            <a:endParaRPr lang="en-US" altLang="ja-JP" sz="800" dirty="0">
              <a:effectLst/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2025DB1-D869-B1EA-4721-1A6E646D5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5" r="11064"/>
          <a:stretch>
            <a:fillRect/>
          </a:stretch>
        </p:blipFill>
        <p:spPr>
          <a:xfrm>
            <a:off x="6096000" y="1989000"/>
            <a:ext cx="412852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94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06F9D-D125-3D22-93C1-8E1E9CB21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920483E-742B-3DCB-1811-E374ACFDD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622" y="1629000"/>
            <a:ext cx="731675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9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05585-E4EE-E1E8-7BE5-F11CD7771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81E4FED-573E-5C7D-0B96-CD71B4840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668" y="1629000"/>
            <a:ext cx="666666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28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03BB5-B9C9-7245-34D5-862DD28B9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63004D7-F16D-0C97-2142-BE9350514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857" y="1629000"/>
            <a:ext cx="795428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30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AF3EA-42F3-127E-FC54-BAE073368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510BF78-A005-0A18-DAC5-EDD75B36C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59" y="1629000"/>
            <a:ext cx="736628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8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C0BB5-1254-2DA4-700D-963117F8C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4D57EA6-1227-833D-D197-C3DF84006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575" y="1629000"/>
            <a:ext cx="473685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00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AF941-146F-3562-6EEB-689880E7A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1153CE5-EB58-9B02-125E-E0C4A1154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2"/>
          <a:stretch>
            <a:fillRect/>
          </a:stretch>
        </p:blipFill>
        <p:spPr>
          <a:xfrm>
            <a:off x="3532752" y="1629000"/>
            <a:ext cx="512649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97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6B442-3610-7B51-C1D6-A56ED4369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0F969DA-A9D0-3F96-029B-BF0D2764D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576" y="1629000"/>
            <a:ext cx="473684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07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931E7-2DB1-01E5-2CD3-6E1DA83CA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0D3520F-5E21-E1A4-7C00-41C9086BD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8" b="14017"/>
          <a:stretch>
            <a:fillRect/>
          </a:stretch>
        </p:blipFill>
        <p:spPr>
          <a:xfrm>
            <a:off x="3510248" y="1161000"/>
            <a:ext cx="5171503" cy="45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92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2A137B-B26F-05E5-54B4-B3ED029AD57F}"/>
              </a:ext>
            </a:extLst>
          </p:cNvPr>
          <p:cNvSpPr txBox="1"/>
          <p:nvPr/>
        </p:nvSpPr>
        <p:spPr>
          <a:xfrm>
            <a:off x="4797981" y="1925546"/>
            <a:ext cx="2302617" cy="46320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en-US" altLang="ja-JP" sz="19900" dirty="0">
                <a:ln w="38100">
                  <a:noFill/>
                </a:ln>
                <a:solidFill>
                  <a:schemeClr val="bg1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A</a:t>
            </a:r>
            <a:br>
              <a:rPr kumimoji="1" lang="en-US" altLang="ja-JP" sz="19900" dirty="0">
                <a:ln w="38100">
                  <a:noFill/>
                </a:ln>
                <a:solidFill>
                  <a:schemeClr val="bg1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</a:br>
            <a:endParaRPr kumimoji="1" lang="ja-JP" altLang="en-US" sz="9600" dirty="0">
              <a:ln w="38100">
                <a:noFill/>
              </a:ln>
              <a:solidFill>
                <a:schemeClr val="bg1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34E698C-8CD2-4FB1-5FD8-0A5249BAC3C0}"/>
              </a:ext>
            </a:extLst>
          </p:cNvPr>
          <p:cNvSpPr txBox="1"/>
          <p:nvPr/>
        </p:nvSpPr>
        <p:spPr>
          <a:xfrm>
            <a:off x="6619293" y="3002001"/>
            <a:ext cx="1550648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ja-JP" altLang="en-US" sz="9600" dirty="0">
                <a:ln w="38100">
                  <a:noFill/>
                </a:ln>
                <a:solidFill>
                  <a:schemeClr val="bg1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賞</a:t>
            </a:r>
            <a:endParaRPr kumimoji="1" lang="ja-JP" altLang="en-US" sz="8800" dirty="0">
              <a:ln w="38100">
                <a:noFill/>
              </a:ln>
              <a:solidFill>
                <a:schemeClr val="bg1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1102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4F0B63B-41B5-F83E-4A64-9880ECEC265F}"/>
              </a:ext>
            </a:extLst>
          </p:cNvPr>
          <p:cNvSpPr txBox="1"/>
          <p:nvPr/>
        </p:nvSpPr>
        <p:spPr>
          <a:xfrm>
            <a:off x="8585255" y="3173980"/>
            <a:ext cx="977251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n w="38100">
                  <a:noFill/>
                </a:ln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E</a:t>
            </a:r>
            <a:r>
              <a:rPr kumimoji="1" lang="ja-JP" altLang="en-US" sz="2800" dirty="0">
                <a:ln w="38100">
                  <a:noFill/>
                </a:ln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賞</a:t>
            </a:r>
            <a:br>
              <a:rPr kumimoji="1" lang="en-US" altLang="ja-JP" sz="3600" dirty="0">
                <a:ln w="38100">
                  <a:noFill/>
                </a:ln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</a:br>
            <a:endParaRPr kumimoji="1" lang="ja-JP" altLang="en-US" sz="2000" dirty="0">
              <a:ln w="38100">
                <a:noFill/>
              </a:ln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B28AE52-C3E8-71D5-D20D-3B2D9CDDB0EC}"/>
              </a:ext>
            </a:extLst>
          </p:cNvPr>
          <p:cNvSpPr txBox="1"/>
          <p:nvPr/>
        </p:nvSpPr>
        <p:spPr>
          <a:xfrm>
            <a:off x="3932849" y="3352813"/>
            <a:ext cx="404946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　　　</a:t>
            </a:r>
            <a:r>
              <a:rPr lang="ja-JP" altLang="en-US" sz="24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四季の餅 あめこ</a:t>
            </a:r>
          </a:p>
          <a:p>
            <a:pPr algn="ctr"/>
            <a:endParaRPr lang="en-US" altLang="ja-JP" sz="500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r>
              <a:rPr lang="ja-JP" altLang="en-US" sz="18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　　</a:t>
            </a:r>
            <a:r>
              <a:rPr lang="ja-JP" altLang="en-US" sz="20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お食事券</a:t>
            </a:r>
            <a:r>
              <a:rPr lang="en-US" altLang="ja-JP" sz="20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2,000</a:t>
            </a:r>
            <a:r>
              <a:rPr lang="ja-JP" altLang="en-US" sz="20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円分</a:t>
            </a:r>
            <a:r>
              <a:rPr lang="ja-JP" altLang="en-US" sz="18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</a:t>
            </a:r>
            <a:r>
              <a:rPr lang="en-US" altLang="ja-JP" sz="24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5</a:t>
            </a:r>
            <a:r>
              <a:rPr lang="ja-JP" altLang="en-US" sz="1400" dirty="0">
                <a:effectLst/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名様</a:t>
            </a:r>
            <a:endParaRPr lang="en-US" altLang="ja-JP" sz="400" dirty="0">
              <a:effectLst/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4AC99C-2AAD-D3B1-7BA1-D87398DDBFA5}"/>
              </a:ext>
            </a:extLst>
          </p:cNvPr>
          <p:cNvSpPr txBox="1"/>
          <p:nvPr/>
        </p:nvSpPr>
        <p:spPr>
          <a:xfrm>
            <a:off x="2559350" y="487555"/>
            <a:ext cx="361431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cafe </a:t>
            </a:r>
            <a:r>
              <a:rPr lang="ja-JP" altLang="en-US" sz="20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＆ </a:t>
            </a:r>
            <a:r>
              <a:rPr lang="en-US" altLang="ja-JP" sz="20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bake</a:t>
            </a:r>
            <a:r>
              <a:rPr lang="ja-JP" altLang="en-US" sz="20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</a:t>
            </a:r>
            <a:r>
              <a:rPr lang="en-US" altLang="ja-JP" sz="2000" dirty="0" err="1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ziu</a:t>
            </a:r>
            <a:endParaRPr lang="en-US" altLang="ja-JP" sz="2000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endParaRPr lang="en-US" altLang="ja-JP" sz="500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r>
              <a:rPr lang="ja-JP" altLang="en-US" sz="20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お食事券</a:t>
            </a:r>
            <a:r>
              <a:rPr lang="en-US" altLang="ja-JP" sz="20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2,000</a:t>
            </a:r>
            <a:r>
              <a:rPr lang="ja-JP" altLang="en-US" sz="20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円分　</a:t>
            </a:r>
            <a:r>
              <a:rPr lang="en-US" altLang="ja-JP" sz="24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5</a:t>
            </a:r>
            <a:r>
              <a:rPr lang="ja-JP" altLang="en-US" sz="1600" dirty="0">
                <a:effectLst/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名様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0FCAA06-413A-CA4A-1934-F0BBF79EA930}"/>
              </a:ext>
            </a:extLst>
          </p:cNvPr>
          <p:cNvSpPr txBox="1"/>
          <p:nvPr/>
        </p:nvSpPr>
        <p:spPr>
          <a:xfrm>
            <a:off x="6718394" y="412506"/>
            <a:ext cx="386627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市場らーめん 翔</a:t>
            </a:r>
          </a:p>
          <a:p>
            <a:pPr algn="ctr"/>
            <a:endParaRPr lang="en-US" altLang="ja-JP" sz="500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r>
              <a:rPr lang="ja-JP" altLang="en-US" sz="20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お食事券</a:t>
            </a:r>
            <a:r>
              <a:rPr lang="en-US" altLang="ja-JP" sz="20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2,000</a:t>
            </a:r>
            <a:r>
              <a:rPr lang="ja-JP" altLang="en-US" sz="20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円分　</a:t>
            </a:r>
            <a:r>
              <a:rPr lang="en-US" altLang="ja-JP" sz="24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5</a:t>
            </a:r>
            <a:r>
              <a:rPr lang="ja-JP" altLang="en-US" sz="1600" dirty="0">
                <a:effectLst/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名様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4F75C31-72F9-F184-DB97-9141D49F0BC3}"/>
              </a:ext>
            </a:extLst>
          </p:cNvPr>
          <p:cNvSpPr txBox="1"/>
          <p:nvPr/>
        </p:nvSpPr>
        <p:spPr>
          <a:xfrm>
            <a:off x="553973" y="5982014"/>
            <a:ext cx="439344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n w="38100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まちこね</a:t>
            </a:r>
            <a:r>
              <a:rPr lang="en-US" altLang="ja-JP" sz="3600" dirty="0">
                <a:ln w="38100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2</a:t>
            </a:r>
            <a:r>
              <a:rPr lang="ja-JP" altLang="en-US" sz="3600" dirty="0">
                <a:ln w="38100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月</a:t>
            </a:r>
            <a:r>
              <a:rPr kumimoji="1" lang="ja-JP" altLang="en-US" sz="3600" dirty="0">
                <a:ln w="38100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抽選会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D1E8D59-2402-B09E-2C91-229831CDB4B4}"/>
              </a:ext>
            </a:extLst>
          </p:cNvPr>
          <p:cNvSpPr txBox="1"/>
          <p:nvPr/>
        </p:nvSpPr>
        <p:spPr>
          <a:xfrm>
            <a:off x="3729590" y="6202978"/>
            <a:ext cx="561378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n w="3175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応募期間：</a:t>
            </a:r>
            <a:r>
              <a:rPr kumimoji="1" lang="en-US" altLang="ja-JP" dirty="0">
                <a:ln w="3175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2/15</a:t>
            </a:r>
            <a:r>
              <a:rPr kumimoji="1" lang="ja-JP" altLang="en-US" dirty="0">
                <a:ln w="3175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～</a:t>
            </a:r>
            <a:r>
              <a:rPr lang="en-US" altLang="ja-JP" dirty="0">
                <a:ln w="3175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2</a:t>
            </a:r>
            <a:r>
              <a:rPr kumimoji="1" lang="en-US" altLang="ja-JP" dirty="0">
                <a:ln w="3175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/21</a:t>
            </a:r>
            <a:r>
              <a:rPr kumimoji="1" lang="ja-JP" altLang="en-US" dirty="0">
                <a:ln w="3175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</a:t>
            </a:r>
            <a:r>
              <a:rPr lang="ja-JP" altLang="en-US" dirty="0">
                <a:ln w="3175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抽選会：</a:t>
            </a:r>
            <a:r>
              <a:rPr lang="en-US" altLang="ja-JP" dirty="0">
                <a:ln w="3175">
                  <a:noFill/>
                </a:ln>
                <a:solidFill>
                  <a:srgbClr val="000000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2/22</a:t>
            </a:r>
            <a:endParaRPr kumimoji="1" lang="ja-JP" altLang="en-US" dirty="0">
              <a:ln w="3175">
                <a:noFill/>
              </a:ln>
              <a:solidFill>
                <a:srgbClr val="000000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62DDF9-A781-1795-24D0-0AAF934642EE}"/>
              </a:ext>
            </a:extLst>
          </p:cNvPr>
          <p:cNvSpPr txBox="1"/>
          <p:nvPr/>
        </p:nvSpPr>
        <p:spPr>
          <a:xfrm>
            <a:off x="1940243" y="270785"/>
            <a:ext cx="84395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n w="38100">
                  <a:noFill/>
                </a:ln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A</a:t>
            </a:r>
            <a:r>
              <a:rPr kumimoji="1" lang="ja-JP" altLang="en-US" sz="2800" dirty="0">
                <a:ln w="38100">
                  <a:noFill/>
                </a:ln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賞</a:t>
            </a:r>
            <a:br>
              <a:rPr kumimoji="1" lang="en-US" altLang="ja-JP" sz="3600" dirty="0">
                <a:ln w="38100">
                  <a:noFill/>
                </a:ln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</a:br>
            <a:endParaRPr kumimoji="1" lang="ja-JP" altLang="en-US" sz="2000" dirty="0">
              <a:ln w="38100">
                <a:noFill/>
              </a:ln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226244-488A-FF54-080D-C1F238C02366}"/>
              </a:ext>
            </a:extLst>
          </p:cNvPr>
          <p:cNvSpPr txBox="1"/>
          <p:nvPr/>
        </p:nvSpPr>
        <p:spPr>
          <a:xfrm>
            <a:off x="6536481" y="270785"/>
            <a:ext cx="9772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n w="38100">
                  <a:noFill/>
                </a:ln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B</a:t>
            </a:r>
            <a:r>
              <a:rPr kumimoji="1" lang="ja-JP" altLang="en-US" sz="2800" dirty="0">
                <a:ln w="38100">
                  <a:noFill/>
                </a:ln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賞</a:t>
            </a:r>
            <a:endParaRPr kumimoji="1" lang="en-US" altLang="ja-JP" sz="3600" dirty="0">
              <a:ln w="38100">
                <a:noFill/>
              </a:ln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CC9A22E-C858-0B9B-F0AB-0B3A1BCF3E86}"/>
              </a:ext>
            </a:extLst>
          </p:cNvPr>
          <p:cNvSpPr txBox="1"/>
          <p:nvPr/>
        </p:nvSpPr>
        <p:spPr>
          <a:xfrm>
            <a:off x="309759" y="3173980"/>
            <a:ext cx="977251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n w="38100">
                  <a:noFill/>
                </a:ln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C</a:t>
            </a:r>
            <a:r>
              <a:rPr kumimoji="1" lang="ja-JP" altLang="en-US" sz="2800" dirty="0">
                <a:ln w="38100">
                  <a:noFill/>
                </a:ln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賞</a:t>
            </a:r>
            <a:br>
              <a:rPr kumimoji="1" lang="en-US" altLang="ja-JP" sz="3600" dirty="0">
                <a:ln w="38100">
                  <a:noFill/>
                </a:ln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</a:br>
            <a:endParaRPr kumimoji="1" lang="ja-JP" altLang="en-US" sz="2000" dirty="0">
              <a:ln w="38100">
                <a:noFill/>
              </a:ln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BBCCA0A-4421-CB28-A04A-EAE54E08256A}"/>
              </a:ext>
            </a:extLst>
          </p:cNvPr>
          <p:cNvSpPr txBox="1"/>
          <p:nvPr/>
        </p:nvSpPr>
        <p:spPr>
          <a:xfrm>
            <a:off x="4289627" y="3166820"/>
            <a:ext cx="9772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3600">
                <a:ln w="38100">
                  <a:noFill/>
                </a:ln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D</a:t>
            </a:r>
            <a:r>
              <a:rPr kumimoji="1" lang="ja-JP" altLang="en-US" sz="2800">
                <a:ln w="38100">
                  <a:noFill/>
                </a:ln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賞</a:t>
            </a:r>
            <a:endParaRPr kumimoji="1" lang="ja-JP" altLang="en-US" sz="2000" dirty="0">
              <a:ln w="38100">
                <a:noFill/>
              </a:ln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21735425-F374-A48D-F228-BBBBBB4E9D74}"/>
              </a:ext>
            </a:extLst>
          </p:cNvPr>
          <p:cNvCxnSpPr>
            <a:cxnSpLocks/>
          </p:cNvCxnSpPr>
          <p:nvPr/>
        </p:nvCxnSpPr>
        <p:spPr>
          <a:xfrm flipV="1">
            <a:off x="1940243" y="875986"/>
            <a:ext cx="4155757" cy="106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2C600D10-14F5-0065-46A8-E059AAA4FCBF}"/>
              </a:ext>
            </a:extLst>
          </p:cNvPr>
          <p:cNvCxnSpPr>
            <a:cxnSpLocks/>
          </p:cNvCxnSpPr>
          <p:nvPr/>
        </p:nvCxnSpPr>
        <p:spPr>
          <a:xfrm>
            <a:off x="6536481" y="875986"/>
            <a:ext cx="3892858" cy="106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3E486027-5D0D-6B2F-0F94-45647A4F8A99}"/>
              </a:ext>
            </a:extLst>
          </p:cNvPr>
          <p:cNvCxnSpPr>
            <a:cxnSpLocks/>
          </p:cNvCxnSpPr>
          <p:nvPr/>
        </p:nvCxnSpPr>
        <p:spPr>
          <a:xfrm>
            <a:off x="368916" y="3813867"/>
            <a:ext cx="3563933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6B1995CB-5027-7B24-17BD-497400A2CABD}"/>
              </a:ext>
            </a:extLst>
          </p:cNvPr>
          <p:cNvCxnSpPr>
            <a:cxnSpLocks/>
          </p:cNvCxnSpPr>
          <p:nvPr/>
        </p:nvCxnSpPr>
        <p:spPr>
          <a:xfrm flipV="1">
            <a:off x="4421875" y="3812162"/>
            <a:ext cx="3840839" cy="170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1E4BFBDF-34A5-DE45-636C-2A3E5AB65995}"/>
              </a:ext>
            </a:extLst>
          </p:cNvPr>
          <p:cNvCxnSpPr>
            <a:cxnSpLocks/>
          </p:cNvCxnSpPr>
          <p:nvPr/>
        </p:nvCxnSpPr>
        <p:spPr>
          <a:xfrm>
            <a:off x="8670911" y="3806784"/>
            <a:ext cx="3302425" cy="537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ABCEE20-4F06-E9C5-357B-FCE944098463}"/>
              </a:ext>
            </a:extLst>
          </p:cNvPr>
          <p:cNvSpPr txBox="1"/>
          <p:nvPr/>
        </p:nvSpPr>
        <p:spPr>
          <a:xfrm>
            <a:off x="688399" y="3373794"/>
            <a:ext cx="379793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</a:t>
            </a:r>
            <a:r>
              <a:rPr lang="ja-JP" altLang="en-US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欧風食堂 </a:t>
            </a:r>
            <a:r>
              <a:rPr lang="en-US" altLang="ja-JP" sz="24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LAVITA e </a:t>
            </a:r>
            <a:r>
              <a:rPr lang="en-US" altLang="ja-JP" sz="2400" dirty="0" err="1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bella</a:t>
            </a:r>
            <a:endParaRPr lang="en-US" altLang="ja-JP" sz="2400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endParaRPr lang="en-US" altLang="ja-JP" sz="500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r>
              <a:rPr lang="ja-JP" altLang="en-US" sz="20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お食事券</a:t>
            </a:r>
            <a:r>
              <a:rPr lang="en-US" altLang="ja-JP" sz="20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5,000</a:t>
            </a:r>
            <a:r>
              <a:rPr lang="ja-JP" altLang="en-US" sz="20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円分　</a:t>
            </a:r>
            <a:r>
              <a:rPr lang="en-US" altLang="ja-JP" sz="24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2</a:t>
            </a:r>
            <a:r>
              <a:rPr lang="ja-JP" altLang="en-US" sz="1400" dirty="0">
                <a:effectLst/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名様</a:t>
            </a:r>
            <a:endParaRPr lang="en-US" altLang="ja-JP" sz="800" dirty="0">
              <a:effectLst/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31B042B-2B68-B9CD-6F56-D08BA6E5D95B}"/>
              </a:ext>
            </a:extLst>
          </p:cNvPr>
          <p:cNvSpPr txBox="1"/>
          <p:nvPr/>
        </p:nvSpPr>
        <p:spPr>
          <a:xfrm>
            <a:off x="9227291" y="3352813"/>
            <a:ext cx="2498453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アイリスオーヤマ</a:t>
            </a:r>
          </a:p>
          <a:p>
            <a:pPr algn="ctr"/>
            <a:endParaRPr lang="en-US" altLang="ja-JP" sz="500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r"/>
            <a:r>
              <a:rPr lang="ja-JP" altLang="en-US" sz="20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クッキングケトル　</a:t>
            </a:r>
            <a:r>
              <a:rPr lang="en-US" altLang="ja-JP" sz="24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1</a:t>
            </a:r>
            <a:r>
              <a:rPr lang="ja-JP" altLang="en-US" sz="1400">
                <a:effectLst/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名</a:t>
            </a:r>
            <a:r>
              <a:rPr lang="ja-JP" altLang="en-US" sz="1400" dirty="0">
                <a:effectLst/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様</a:t>
            </a:r>
            <a:endParaRPr lang="en-US" altLang="ja-JP" sz="800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F12E880-41FC-761D-91EF-486F047DC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97" y="1288557"/>
            <a:ext cx="2573084" cy="192981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FBBE49E-9A5A-1C6C-B806-9F33FAFEC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776" y="1320447"/>
            <a:ext cx="3014957" cy="192981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3058A1C-CF49-178C-7876-843D58671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68" y="4245581"/>
            <a:ext cx="2257513" cy="175741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B3FE18A3-3035-B2BE-94C8-2C0D7B0975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780" y="4281735"/>
            <a:ext cx="2558582" cy="171604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D266442A-0AE6-8641-1B42-A1C5B7DB2D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5" r="11064"/>
          <a:stretch>
            <a:fillRect/>
          </a:stretch>
        </p:blipFill>
        <p:spPr>
          <a:xfrm>
            <a:off x="8938916" y="4252184"/>
            <a:ext cx="2766414" cy="192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49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2A137B-B26F-05E5-54B4-B3ED029AD57F}"/>
              </a:ext>
            </a:extLst>
          </p:cNvPr>
          <p:cNvSpPr txBox="1"/>
          <p:nvPr/>
        </p:nvSpPr>
        <p:spPr>
          <a:xfrm>
            <a:off x="4797981" y="1925546"/>
            <a:ext cx="2302617" cy="46320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19900" dirty="0">
                <a:ln w="38100">
                  <a:noFill/>
                </a:ln>
                <a:solidFill>
                  <a:schemeClr val="bg1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B</a:t>
            </a:r>
            <a:br>
              <a:rPr kumimoji="1" lang="en-US" altLang="ja-JP" sz="19900" dirty="0">
                <a:ln w="38100">
                  <a:noFill/>
                </a:ln>
                <a:solidFill>
                  <a:schemeClr val="bg1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</a:br>
            <a:endParaRPr kumimoji="1" lang="ja-JP" altLang="en-US" sz="9600" dirty="0">
              <a:ln w="38100">
                <a:noFill/>
              </a:ln>
              <a:solidFill>
                <a:schemeClr val="bg1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34E698C-8CD2-4FB1-5FD8-0A5249BAC3C0}"/>
              </a:ext>
            </a:extLst>
          </p:cNvPr>
          <p:cNvSpPr txBox="1"/>
          <p:nvPr/>
        </p:nvSpPr>
        <p:spPr>
          <a:xfrm>
            <a:off x="6619293" y="3002001"/>
            <a:ext cx="1550648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ja-JP" altLang="en-US" sz="9600" dirty="0">
                <a:ln w="38100">
                  <a:noFill/>
                </a:ln>
                <a:solidFill>
                  <a:schemeClr val="bg1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賞</a:t>
            </a:r>
            <a:endParaRPr kumimoji="1" lang="ja-JP" altLang="en-US" sz="8800" dirty="0">
              <a:ln w="38100">
                <a:noFill/>
              </a:ln>
              <a:solidFill>
                <a:schemeClr val="bg1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268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2A137B-B26F-05E5-54B4-B3ED029AD57F}"/>
              </a:ext>
            </a:extLst>
          </p:cNvPr>
          <p:cNvSpPr txBox="1"/>
          <p:nvPr/>
        </p:nvSpPr>
        <p:spPr>
          <a:xfrm>
            <a:off x="4797981" y="1925546"/>
            <a:ext cx="2302617" cy="46320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19900" dirty="0">
                <a:ln w="38100">
                  <a:noFill/>
                </a:ln>
                <a:solidFill>
                  <a:schemeClr val="bg1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C</a:t>
            </a:r>
            <a:br>
              <a:rPr kumimoji="1" lang="en-US" altLang="ja-JP" sz="19900" dirty="0">
                <a:ln w="38100">
                  <a:noFill/>
                </a:ln>
                <a:solidFill>
                  <a:schemeClr val="bg1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</a:br>
            <a:endParaRPr kumimoji="1" lang="ja-JP" altLang="en-US" sz="9600" dirty="0">
              <a:ln w="38100">
                <a:noFill/>
              </a:ln>
              <a:solidFill>
                <a:schemeClr val="bg1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34E698C-8CD2-4FB1-5FD8-0A5249BAC3C0}"/>
              </a:ext>
            </a:extLst>
          </p:cNvPr>
          <p:cNvSpPr txBox="1"/>
          <p:nvPr/>
        </p:nvSpPr>
        <p:spPr>
          <a:xfrm>
            <a:off x="6619293" y="3002001"/>
            <a:ext cx="1550648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ja-JP" altLang="en-US" sz="9600" dirty="0">
                <a:ln w="38100">
                  <a:noFill/>
                </a:ln>
                <a:solidFill>
                  <a:schemeClr val="bg1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賞</a:t>
            </a:r>
            <a:endParaRPr kumimoji="1" lang="ja-JP" altLang="en-US" sz="8800" dirty="0">
              <a:ln w="38100">
                <a:noFill/>
              </a:ln>
              <a:solidFill>
                <a:schemeClr val="bg1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159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2A137B-B26F-05E5-54B4-B3ED029AD57F}"/>
              </a:ext>
            </a:extLst>
          </p:cNvPr>
          <p:cNvSpPr txBox="1"/>
          <p:nvPr/>
        </p:nvSpPr>
        <p:spPr>
          <a:xfrm>
            <a:off x="4797981" y="1925546"/>
            <a:ext cx="2302617" cy="46320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19900" dirty="0">
                <a:ln w="38100">
                  <a:noFill/>
                </a:ln>
                <a:solidFill>
                  <a:schemeClr val="bg1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D</a:t>
            </a:r>
            <a:br>
              <a:rPr kumimoji="1" lang="en-US" altLang="ja-JP" sz="19900" dirty="0">
                <a:ln w="38100">
                  <a:noFill/>
                </a:ln>
                <a:solidFill>
                  <a:schemeClr val="bg1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</a:br>
            <a:endParaRPr kumimoji="1" lang="ja-JP" altLang="en-US" sz="9600" dirty="0">
              <a:ln w="38100">
                <a:noFill/>
              </a:ln>
              <a:solidFill>
                <a:schemeClr val="bg1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34E698C-8CD2-4FB1-5FD8-0A5249BAC3C0}"/>
              </a:ext>
            </a:extLst>
          </p:cNvPr>
          <p:cNvSpPr txBox="1"/>
          <p:nvPr/>
        </p:nvSpPr>
        <p:spPr>
          <a:xfrm>
            <a:off x="6619293" y="3002001"/>
            <a:ext cx="1550648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ja-JP" altLang="en-US" sz="9600" dirty="0">
                <a:ln w="38100">
                  <a:noFill/>
                </a:ln>
                <a:solidFill>
                  <a:schemeClr val="bg1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賞</a:t>
            </a:r>
            <a:endParaRPr kumimoji="1" lang="ja-JP" altLang="en-US" sz="8800" dirty="0">
              <a:ln w="38100">
                <a:noFill/>
              </a:ln>
              <a:solidFill>
                <a:schemeClr val="bg1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367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2A137B-B26F-05E5-54B4-B3ED029AD57F}"/>
              </a:ext>
            </a:extLst>
          </p:cNvPr>
          <p:cNvSpPr txBox="1"/>
          <p:nvPr/>
        </p:nvSpPr>
        <p:spPr>
          <a:xfrm>
            <a:off x="4797981" y="1925546"/>
            <a:ext cx="2302617" cy="46320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ja-JP" sz="19900" dirty="0">
                <a:ln w="38100">
                  <a:noFill/>
                </a:ln>
                <a:solidFill>
                  <a:schemeClr val="bg1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E</a:t>
            </a:r>
            <a:br>
              <a:rPr kumimoji="1" lang="en-US" altLang="ja-JP" sz="19900" dirty="0">
                <a:ln w="38100">
                  <a:noFill/>
                </a:ln>
                <a:solidFill>
                  <a:schemeClr val="bg1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</a:br>
            <a:endParaRPr kumimoji="1" lang="ja-JP" altLang="en-US" sz="9600" dirty="0">
              <a:ln w="38100">
                <a:noFill/>
              </a:ln>
              <a:solidFill>
                <a:schemeClr val="bg1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34E698C-8CD2-4FB1-5FD8-0A5249BAC3C0}"/>
              </a:ext>
            </a:extLst>
          </p:cNvPr>
          <p:cNvSpPr txBox="1"/>
          <p:nvPr/>
        </p:nvSpPr>
        <p:spPr>
          <a:xfrm>
            <a:off x="6619293" y="3002001"/>
            <a:ext cx="1550648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ja-JP" altLang="en-US" sz="9600" dirty="0">
                <a:ln w="38100">
                  <a:noFill/>
                </a:ln>
                <a:solidFill>
                  <a:schemeClr val="bg1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賞</a:t>
            </a:r>
            <a:endParaRPr kumimoji="1" lang="ja-JP" altLang="en-US" sz="8800" dirty="0">
              <a:ln w="38100">
                <a:noFill/>
              </a:ln>
              <a:solidFill>
                <a:schemeClr val="bg1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9378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FD82B7E-B1D0-C190-60AB-D87CA945B118}"/>
              </a:ext>
            </a:extLst>
          </p:cNvPr>
          <p:cNvSpPr txBox="1"/>
          <p:nvPr/>
        </p:nvSpPr>
        <p:spPr>
          <a:xfrm>
            <a:off x="1341799" y="1941553"/>
            <a:ext cx="44276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cafe </a:t>
            </a:r>
            <a:r>
              <a:rPr lang="ja-JP" altLang="en-US" sz="28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＆ </a:t>
            </a:r>
            <a:r>
              <a:rPr lang="en-US" altLang="ja-JP" sz="28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bake</a:t>
            </a:r>
            <a:r>
              <a:rPr lang="ja-JP" altLang="en-US" sz="28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　</a:t>
            </a:r>
            <a:r>
              <a:rPr lang="en-US" altLang="ja-JP" sz="2800" dirty="0" err="1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ziu</a:t>
            </a:r>
            <a:endParaRPr lang="en-US" altLang="ja-JP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endParaRPr lang="en-US" altLang="ja-JP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endParaRPr lang="en-US" altLang="ja-JP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r>
              <a:rPr lang="ja-JP" altLang="en-US" sz="32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お食事券</a:t>
            </a:r>
            <a:r>
              <a:rPr lang="en-US" altLang="ja-JP" sz="32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2,000</a:t>
            </a:r>
            <a:r>
              <a:rPr lang="ja-JP" altLang="en-US" sz="32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円分</a:t>
            </a:r>
            <a:endParaRPr lang="en-US" altLang="ja-JP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endParaRPr lang="en-US" altLang="ja-JP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endParaRPr lang="en-US" altLang="ja-JP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r>
              <a:rPr lang="en-US" altLang="ja-JP" sz="36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5</a:t>
            </a:r>
            <a:r>
              <a:rPr lang="ja-JP" altLang="en-US" sz="24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名様</a:t>
            </a:r>
            <a:endParaRPr lang="ja-JP" altLang="en-US" sz="3200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8917F3A-428A-5085-E89F-9A0954D4D0F1}"/>
              </a:ext>
            </a:extLst>
          </p:cNvPr>
          <p:cNvSpPr txBox="1"/>
          <p:nvPr/>
        </p:nvSpPr>
        <p:spPr>
          <a:xfrm>
            <a:off x="10387936" y="94894"/>
            <a:ext cx="2302617" cy="184665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n w="38100">
                  <a:noFill/>
                </a:ln>
                <a:solidFill>
                  <a:schemeClr val="bg1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A</a:t>
            </a:r>
            <a:br>
              <a:rPr kumimoji="1" lang="en-US" altLang="ja-JP" sz="6600" dirty="0">
                <a:ln w="38100">
                  <a:noFill/>
                </a:ln>
                <a:solidFill>
                  <a:schemeClr val="bg1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</a:br>
            <a:endParaRPr kumimoji="1" lang="ja-JP" altLang="en-US" sz="4400" dirty="0">
              <a:ln w="38100">
                <a:noFill/>
              </a:ln>
              <a:solidFill>
                <a:schemeClr val="bg1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EB771BC-CF16-F1A0-0E72-5DFEC260695E}"/>
              </a:ext>
            </a:extLst>
          </p:cNvPr>
          <p:cNvSpPr txBox="1"/>
          <p:nvPr/>
        </p:nvSpPr>
        <p:spPr>
          <a:xfrm>
            <a:off x="10962755" y="368177"/>
            <a:ext cx="155064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n w="38100">
                  <a:noFill/>
                </a:ln>
                <a:solidFill>
                  <a:schemeClr val="bg1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賞</a:t>
            </a:r>
            <a:endParaRPr kumimoji="1" lang="ja-JP" altLang="en-US" sz="3600" dirty="0">
              <a:ln w="38100">
                <a:noFill/>
              </a:ln>
              <a:solidFill>
                <a:schemeClr val="bg1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013EE47-726C-1716-D2B1-E6347A8ED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774" y="1840381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12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2E11793-1A6A-7B54-2995-B211E36ADB77}"/>
              </a:ext>
            </a:extLst>
          </p:cNvPr>
          <p:cNvSpPr txBox="1"/>
          <p:nvPr/>
        </p:nvSpPr>
        <p:spPr>
          <a:xfrm>
            <a:off x="10387936" y="94894"/>
            <a:ext cx="2302617" cy="184665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n w="38100">
                  <a:noFill/>
                </a:ln>
                <a:solidFill>
                  <a:schemeClr val="bg1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B</a:t>
            </a:r>
            <a:br>
              <a:rPr kumimoji="1" lang="en-US" altLang="ja-JP" sz="6600" dirty="0">
                <a:ln w="38100">
                  <a:noFill/>
                </a:ln>
                <a:solidFill>
                  <a:schemeClr val="bg1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</a:br>
            <a:endParaRPr kumimoji="1" lang="ja-JP" altLang="en-US" sz="4400" dirty="0">
              <a:ln w="38100">
                <a:noFill/>
              </a:ln>
              <a:solidFill>
                <a:schemeClr val="bg1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3E9B2D6-3DAA-0E20-E2F0-8CD248FF9C34}"/>
              </a:ext>
            </a:extLst>
          </p:cNvPr>
          <p:cNvSpPr txBox="1"/>
          <p:nvPr/>
        </p:nvSpPr>
        <p:spPr>
          <a:xfrm>
            <a:off x="10962755" y="368177"/>
            <a:ext cx="155064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n w="38100">
                  <a:noFill/>
                </a:ln>
                <a:solidFill>
                  <a:schemeClr val="bg1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賞</a:t>
            </a:r>
            <a:endParaRPr kumimoji="1" lang="ja-JP" altLang="en-US" sz="3600" dirty="0">
              <a:ln w="38100">
                <a:noFill/>
              </a:ln>
              <a:solidFill>
                <a:schemeClr val="bg1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5EB9B0A-2D10-4672-692D-362658F4B865}"/>
              </a:ext>
            </a:extLst>
          </p:cNvPr>
          <p:cNvSpPr txBox="1"/>
          <p:nvPr/>
        </p:nvSpPr>
        <p:spPr>
          <a:xfrm>
            <a:off x="1219880" y="2059393"/>
            <a:ext cx="4799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市場らーめん 翔</a:t>
            </a:r>
            <a:endParaRPr lang="en-US" altLang="ja-JP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endParaRPr lang="en-US" altLang="ja-JP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endParaRPr lang="en-US" altLang="ja-JP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r>
              <a:rPr lang="ja-JP" altLang="en-US" sz="32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お食事券</a:t>
            </a:r>
            <a:r>
              <a:rPr lang="en-US" altLang="ja-JP" sz="32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2,000</a:t>
            </a:r>
            <a:r>
              <a:rPr lang="ja-JP" altLang="en-US" sz="32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円分</a:t>
            </a:r>
            <a:endParaRPr lang="en-US" altLang="ja-JP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endParaRPr lang="en-US" altLang="ja-JP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endParaRPr lang="en-US" altLang="ja-JP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r>
              <a:rPr lang="en-US" altLang="ja-JP" sz="36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5</a:t>
            </a:r>
            <a:r>
              <a:rPr lang="ja-JP" altLang="en-US" sz="24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名様</a:t>
            </a:r>
            <a:endParaRPr lang="ja-JP" altLang="en-US" sz="3200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98FB3F0-D719-0E7C-8083-53A58ADAB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316" y="1958221"/>
            <a:ext cx="449943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98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AEBD04-D02C-C4DA-9EE3-64DBFCAC55A7}"/>
              </a:ext>
            </a:extLst>
          </p:cNvPr>
          <p:cNvSpPr txBox="1"/>
          <p:nvPr/>
        </p:nvSpPr>
        <p:spPr>
          <a:xfrm>
            <a:off x="10387936" y="94894"/>
            <a:ext cx="2302617" cy="184665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n w="38100">
                  <a:noFill/>
                </a:ln>
                <a:solidFill>
                  <a:schemeClr val="bg1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C</a:t>
            </a:r>
            <a:br>
              <a:rPr kumimoji="1" lang="en-US" altLang="ja-JP" sz="6600" dirty="0">
                <a:ln w="38100">
                  <a:noFill/>
                </a:ln>
                <a:solidFill>
                  <a:schemeClr val="bg1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</a:br>
            <a:endParaRPr kumimoji="1" lang="ja-JP" altLang="en-US" sz="4400" dirty="0">
              <a:ln w="38100">
                <a:noFill/>
              </a:ln>
              <a:solidFill>
                <a:schemeClr val="bg1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AE6EB57-23C1-2A8A-2193-B0B4BA7C869E}"/>
              </a:ext>
            </a:extLst>
          </p:cNvPr>
          <p:cNvSpPr txBox="1"/>
          <p:nvPr/>
        </p:nvSpPr>
        <p:spPr>
          <a:xfrm>
            <a:off x="10962755" y="368177"/>
            <a:ext cx="1550648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n w="38100">
                  <a:noFill/>
                </a:ln>
                <a:solidFill>
                  <a:schemeClr val="bg1"/>
                </a:solidFill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賞</a:t>
            </a:r>
            <a:endParaRPr kumimoji="1" lang="ja-JP" altLang="en-US" sz="3600" dirty="0">
              <a:ln w="38100">
                <a:noFill/>
              </a:ln>
              <a:solidFill>
                <a:schemeClr val="bg1"/>
              </a:solidFill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5DAAB5D-954C-3F3D-EA00-10539EF10DCB}"/>
              </a:ext>
            </a:extLst>
          </p:cNvPr>
          <p:cNvSpPr txBox="1"/>
          <p:nvPr/>
        </p:nvSpPr>
        <p:spPr>
          <a:xfrm>
            <a:off x="1285913" y="2140674"/>
            <a:ext cx="425789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欧風食堂 </a:t>
            </a:r>
            <a:r>
              <a:rPr lang="en-US" altLang="ja-JP" sz="28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LAVITA e </a:t>
            </a:r>
            <a:r>
              <a:rPr lang="en-US" altLang="ja-JP" sz="2800" dirty="0" err="1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bella</a:t>
            </a:r>
            <a:endParaRPr lang="en-US" altLang="ja-JP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endParaRPr lang="en-US" altLang="ja-JP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endParaRPr lang="en-US" altLang="ja-JP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r>
              <a:rPr lang="ja-JP" altLang="en-US" sz="32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お食事券 </a:t>
            </a:r>
            <a:r>
              <a:rPr lang="en-US" altLang="ja-JP" sz="32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5,000</a:t>
            </a:r>
            <a:r>
              <a:rPr lang="ja-JP" altLang="en-US" sz="32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円分</a:t>
            </a:r>
            <a:endParaRPr lang="en-US" altLang="ja-JP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endParaRPr lang="en-US" altLang="ja-JP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endParaRPr lang="en-US" altLang="ja-JP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  <a:p>
            <a:pPr algn="ctr"/>
            <a:r>
              <a:rPr lang="en-US" altLang="ja-JP" sz="36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2</a:t>
            </a:r>
            <a:r>
              <a:rPr lang="ja-JP" altLang="en-US" sz="2400" dirty="0">
                <a:latin typeface="コーポレート・ロゴ（ラウンド）" panose="02000600000000000000" pitchFamily="2" charset="-128"/>
                <a:ea typeface="コーポレート・ロゴ（ラウンド）" panose="02000600000000000000" pitchFamily="2" charset="-128"/>
              </a:rPr>
              <a:t>名様</a:t>
            </a:r>
            <a:endParaRPr lang="ja-JP" altLang="en-US" sz="3200" dirty="0">
              <a:latin typeface="コーポレート・ロゴ（ラウンド）" panose="02000600000000000000" pitchFamily="2" charset="-128"/>
              <a:ea typeface="コーポレート・ロゴ（ラウンド）" panose="02000600000000000000" pitchFamily="2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CC6C13D-0962-6854-11D4-BB35BCCD2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353" y="2039502"/>
            <a:ext cx="369954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15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7637</TotalTime>
  <Words>163</Words>
  <Application>Microsoft Office PowerPoint</Application>
  <PresentationFormat>ワイド画面</PresentationFormat>
  <Paragraphs>80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5" baseType="lpstr">
      <vt:lpstr>コーポレート・ロゴ（ラウンド）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中村 妙子</dc:creator>
  <cp:lastModifiedBy>T Nakamura</cp:lastModifiedBy>
  <cp:revision>116</cp:revision>
  <dcterms:created xsi:type="dcterms:W3CDTF">2023-01-14T04:14:36Z</dcterms:created>
  <dcterms:modified xsi:type="dcterms:W3CDTF">2026-02-15T05:27:09Z</dcterms:modified>
</cp:coreProperties>
</file>